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5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3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3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2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3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FA33-9957-440B-9D53-23369C985CB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FA66-3A04-425B-B55A-BD0C65E2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2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128" cy="11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049" y="1988840"/>
            <a:ext cx="8368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Музей боевой славы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«Россия Кузнецовыми богата</a:t>
            </a:r>
            <a:r>
              <a:rPr lang="ru-RU" sz="4800" dirty="0" smtClean="0">
                <a:solidFill>
                  <a:srgbClr val="FF0000"/>
                </a:solidFill>
              </a:rPr>
              <a:t>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4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211"/>
            <a:ext cx="5299088" cy="397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5567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В </a:t>
            </a:r>
            <a:r>
              <a:rPr lang="ru-RU" sz="2400" b="1" dirty="0" smtClean="0">
                <a:solidFill>
                  <a:srgbClr val="FF0000"/>
                </a:solidFill>
              </a:rPr>
              <a:t>школьном музее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9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8299"/>
            <a:ext cx="482453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192"/>
            <a:ext cx="4737528" cy="334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6272"/>
          <a:stretch/>
        </p:blipFill>
        <p:spPr bwMode="auto">
          <a:xfrm>
            <a:off x="4355976" y="3212976"/>
            <a:ext cx="4694794" cy="353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700808"/>
            <a:ext cx="264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Экспозиции музея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9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25094" cy="309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9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32448" cy="302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18610" cy="302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9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81" y="3645024"/>
            <a:ext cx="4341809" cy="303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фото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1" y="188640"/>
            <a:ext cx="499433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фото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51" y="3428999"/>
            <a:ext cx="4336869" cy="32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276872"/>
            <a:ext cx="2656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Экскурсии в музее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Pictures\фото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75160" cy="531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301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Музей «в чемодане»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P2243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936436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Pictures\P22439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76531" cy="358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2132856"/>
            <a:ext cx="235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Уроки мужества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" b="98742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89729" cy="7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DSC_04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536504" cy="255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IMG_52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329135" cy="324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Pictures\IMG_5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9466"/>
            <a:ext cx="2232248" cy="29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6632"/>
            <a:ext cx="245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Слёты ветеранов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Pictures\IMG_287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3103"/>
          <a:stretch/>
        </p:blipFill>
        <p:spPr bwMode="auto">
          <a:xfrm>
            <a:off x="4860032" y="3686073"/>
            <a:ext cx="4108693" cy="299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Нилова Ольга Евгеньевна</cp:lastModifiedBy>
  <cp:revision>9</cp:revision>
  <dcterms:created xsi:type="dcterms:W3CDTF">2014-12-12T06:31:06Z</dcterms:created>
  <dcterms:modified xsi:type="dcterms:W3CDTF">2020-02-11T09:13:52Z</dcterms:modified>
</cp:coreProperties>
</file>